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30" r:id="rId4"/>
  </p:sldMasterIdLst>
  <p:notesMasterIdLst>
    <p:notesMasterId r:id="rId22"/>
  </p:notesMasterIdLst>
  <p:handoutMasterIdLst>
    <p:handoutMasterId r:id="rId23"/>
  </p:handoutMasterIdLst>
  <p:sldIdLst>
    <p:sldId id="2147479516" r:id="rId5"/>
    <p:sldId id="2147479535" r:id="rId6"/>
    <p:sldId id="2147479530" r:id="rId7"/>
    <p:sldId id="2147479531" r:id="rId8"/>
    <p:sldId id="2147479532" r:id="rId9"/>
    <p:sldId id="2147479533" r:id="rId10"/>
    <p:sldId id="2142534362" r:id="rId11"/>
    <p:sldId id="2147479534" r:id="rId12"/>
    <p:sldId id="2147479537" r:id="rId13"/>
    <p:sldId id="2147479538" r:id="rId14"/>
    <p:sldId id="2147479539" r:id="rId15"/>
    <p:sldId id="2147479540" r:id="rId16"/>
    <p:sldId id="2147479545" r:id="rId17"/>
    <p:sldId id="2147479542" r:id="rId18"/>
    <p:sldId id="2142534352" r:id="rId19"/>
    <p:sldId id="259" r:id="rId20"/>
    <p:sldId id="2142534308" r:id="rId2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90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38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549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59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2810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267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1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39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167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923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3177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4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569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01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81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034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17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72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377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05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99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8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  <p:sldLayoutId id="2147486842" r:id="rId12"/>
    <p:sldLayoutId id="2147486843" r:id="rId13"/>
    <p:sldLayoutId id="2147486844" r:id="rId14"/>
    <p:sldLayoutId id="2147486845" r:id="rId15"/>
    <p:sldLayoutId id="2147486846" r:id="rId16"/>
    <p:sldLayoutId id="2147486847" r:id="rId17"/>
    <p:sldLayoutId id="2147486848" r:id="rId18"/>
    <p:sldLayoutId id="2147486849" r:id="rId19"/>
    <p:sldLayoutId id="2147486850" r:id="rId20"/>
    <p:sldLayoutId id="214748685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ori.github.io/docs/developing/testing/overview/" TargetMode="External"/><Relationship Id="rId7" Type="http://schemas.openxmlformats.org/officeDocument/2006/relationships/hyperlink" Target="https://code.visualstudio.com/docs/editor/testing" TargetMode="External"/><Relationship Id="rId2" Type="http://schemas.openxmlformats.org/officeDocument/2006/relationships/hyperlink" Target="https://marketplace.visualstudio.com/items?itemName=IBM.vscode-ibmi-testi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ools-400/irpgunit" TargetMode="External"/><Relationship Id="rId5" Type="http://schemas.openxmlformats.org/officeDocument/2006/relationships/hyperlink" Target="https://irpgunit.sourceforge.io/help/" TargetMode="External"/><Relationship Id="rId4" Type="http://schemas.openxmlformats.org/officeDocument/2006/relationships/hyperlink" Target="https://github.com/IBM/vscode-ibmi-test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</a:t>
            </a:r>
            <a:r>
              <a:rPr lang="en-US" dirty="0"/>
              <a:t> Unit Testing Now in VS Code!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756423-8C26-667A-3607-935CBCC9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73" y="760396"/>
            <a:ext cx="9552853" cy="56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3"/>
              </a:rPr>
              <a:t>https://codefori.github.io/docs/developing/testing/overview/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4"/>
              </a:rPr>
              <a:t>https://github.com/IBM/vscode-ibmi-testing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5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6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7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IBM i Unit Testing Now in VS Code!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B3A8F-8140-0448-795D-4150F1BC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F16D6F-2CC7-E254-B355-C14D6994E42C}"/>
              </a:ext>
            </a:extLst>
          </p:cNvPr>
          <p:cNvSpPr/>
          <p:nvPr/>
        </p:nvSpPr>
        <p:spPr>
          <a:xfrm>
            <a:off x="8018110" y="4889255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807664" y="869669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700535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B722C9-9DE4-7E20-920A-D963543C23A3}"/>
              </a:ext>
            </a:extLst>
          </p:cNvPr>
          <p:cNvSpPr/>
          <p:nvPr/>
        </p:nvSpPr>
        <p:spPr>
          <a:xfrm>
            <a:off x="8173602" y="5016022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978323" y="9988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8140816" y="316507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432324" y="9874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860939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978323" y="206649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432324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860939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860940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878563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14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754483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9" y="2189020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265908" y="2321170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01" y="1111639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847001" y="1333139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F929B4-2258-02D3-8AA6-971636C1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24" y="512799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1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4C8D9E-5FD6-1203-2D5D-760DFEE8DC62}"/>
              </a:ext>
            </a:extLst>
          </p:cNvPr>
          <p:cNvSpPr txBox="1"/>
          <p:nvPr/>
        </p:nvSpPr>
        <p:spPr>
          <a:xfrm>
            <a:off x="9016224" y="5345235"/>
            <a:ext cx="1462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</a:p>
        </p:txBody>
      </p:sp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10" y="1983968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850228" y="2409915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758971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771831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771831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89" y="1114893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328089" y="1336394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32" y="3131187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9049632" y="3485870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700535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70053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70053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86093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878615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807663" y="4270969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856869-4272-A28C-6977-1254625F72FF}"/>
              </a:ext>
            </a:extLst>
          </p:cNvPr>
          <p:cNvSpPr txBox="1"/>
          <p:nvPr/>
        </p:nvSpPr>
        <p:spPr>
          <a:xfrm>
            <a:off x="8018110" y="6094048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Archived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426668" y="1562708"/>
            <a:ext cx="452116" cy="47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426668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>
            <a:off x="6312310" y="2561291"/>
            <a:ext cx="422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1D18-A047-E06A-915E-09C1E8E0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7C25E-3A44-05D2-F586-C4B65F21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8" y="1937222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look at the new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Testing Extension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E1B44-7AAE-E800-49D2-B65CC895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hexagon shaped sign with a beaker&#10;&#10;AI-generated content may be incorrect.">
            <a:extLst>
              <a:ext uri="{FF2B5EF4-FFF2-40B4-BE49-F238E27FC236}">
                <a16:creationId xmlns:a16="http://schemas.microsoft.com/office/drawing/2014/main" id="{6B677F89-8860-F2CD-1429-E2481E21D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8" y="3076815"/>
            <a:ext cx="2690261" cy="26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27159-20D6-5686-0BC2-6E9624CA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7" y="794084"/>
            <a:ext cx="7283825" cy="57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8237</TotalTime>
  <Words>289</Words>
  <Application>Microsoft Office PowerPoint</Application>
  <PresentationFormat>Widescreen</PresentationFormat>
  <Paragraphs>72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.AppleSystemUIFont</vt:lpstr>
      <vt:lpstr>Aptos</vt:lpstr>
      <vt:lpstr>Aptos Display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Office Theme</vt:lpstr>
      <vt:lpstr>IBM i Unit Testing Now in VS Code!</vt:lpstr>
      <vt:lpstr>What is missing in the VS Code stack?</vt:lpstr>
      <vt:lpstr>We did a survey…</vt:lpstr>
      <vt:lpstr>We did a survey…</vt:lpstr>
      <vt:lpstr>We did a survey…</vt:lpstr>
      <vt:lpstr>We did a survey…</vt:lpstr>
      <vt:lpstr>Let’s look at the new IBM i Testing Extension</vt:lpstr>
      <vt:lpstr>Generating test stubs</vt:lpstr>
      <vt:lpstr>Generating test stubs</vt:lpstr>
      <vt:lpstr>Writing Tests</vt:lpstr>
      <vt:lpstr>Configuring tests</vt:lpstr>
      <vt:lpstr>Running unit tests</vt:lpstr>
      <vt:lpstr>Running tests</vt:lpstr>
      <vt:lpstr>Generating code coverage</vt:lpstr>
      <vt:lpstr>Important Links</vt:lpstr>
      <vt:lpstr>Sanjula Ganepola - IBM i Unit Testing Now in VS Code!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251</cp:revision>
  <dcterms:created xsi:type="dcterms:W3CDTF">2021-01-11T03:24:53Z</dcterms:created>
  <dcterms:modified xsi:type="dcterms:W3CDTF">2025-05-17T18:53:10Z</dcterms:modified>
</cp:coreProperties>
</file>